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33"/>
    <p:restoredTop sz="94586"/>
  </p:normalViewPr>
  <p:slideViewPr>
    <p:cSldViewPr snapToGrid="0" snapToObjects="1">
      <p:cViewPr varScale="1">
        <p:scale>
          <a:sx n="96" d="100"/>
          <a:sy n="96" d="100"/>
        </p:scale>
        <p:origin x="184" y="4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2361B801-76C4-6C4D-8A53-51EC40AE7768}" type="datetimeFigureOut">
              <a:rPr lang="en-US" smtClean="0"/>
              <a:t>5/9/23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0A1F1A0E-5C11-DB41-AA24-545D680DCC82}" type="slidenum">
              <a:rPr lang="en-US" smtClean="0"/>
              <a:t>‹#›</a:t>
            </a:fld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23060738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1B801-76C4-6C4D-8A53-51EC40AE7768}" type="datetimeFigureOut">
              <a:rPr lang="en-US" smtClean="0"/>
              <a:t>5/9/23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F1A0E-5C11-DB41-AA24-545D680DCC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0099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1B801-76C4-6C4D-8A53-51EC40AE7768}" type="datetimeFigureOut">
              <a:rPr lang="en-US" smtClean="0"/>
              <a:t>5/9/23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F1A0E-5C11-DB41-AA24-545D680DCC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18815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1B801-76C4-6C4D-8A53-51EC40AE7768}" type="datetimeFigureOut">
              <a:rPr lang="en-US" smtClean="0"/>
              <a:t>5/9/23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F1A0E-5C11-DB41-AA24-545D680DCC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84971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361B801-76C4-6C4D-8A53-51EC40AE7768}" type="datetimeFigureOut">
              <a:rPr lang="en-US" smtClean="0"/>
              <a:t>5/9/23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A1F1A0E-5C11-DB41-AA24-545D680DCC8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28320263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1B801-76C4-6C4D-8A53-51EC40AE7768}" type="datetimeFigureOut">
              <a:rPr lang="en-US" smtClean="0"/>
              <a:t>5/9/23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F1A0E-5C11-DB41-AA24-545D680DCC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10809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1B801-76C4-6C4D-8A53-51EC40AE7768}" type="datetimeFigureOut">
              <a:rPr lang="en-US" smtClean="0"/>
              <a:t>5/9/23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F1A0E-5C11-DB41-AA24-545D680DCC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06872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1B801-76C4-6C4D-8A53-51EC40AE7768}" type="datetimeFigureOut">
              <a:rPr lang="en-US" smtClean="0"/>
              <a:t>5/9/23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F1A0E-5C11-DB41-AA24-545D680DCC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37384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1B801-76C4-6C4D-8A53-51EC40AE7768}" type="datetimeFigureOut">
              <a:rPr lang="en-US" smtClean="0"/>
              <a:t>5/9/23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F1A0E-5C11-DB41-AA24-545D680DCC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01512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361B801-76C4-6C4D-8A53-51EC40AE7768}" type="datetimeFigureOut">
              <a:rPr lang="en-US" smtClean="0"/>
              <a:t>5/9/23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A1F1A0E-5C11-DB41-AA24-545D680DCC82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4261247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361B801-76C4-6C4D-8A53-51EC40AE7768}" type="datetimeFigureOut">
              <a:rPr lang="en-US" smtClean="0"/>
              <a:t>5/9/23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A1F1A0E-5C11-DB41-AA24-545D680DCC82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0452314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2361B801-76C4-6C4D-8A53-51EC40AE7768}" type="datetimeFigureOut">
              <a:rPr lang="en-US" smtClean="0"/>
              <a:t>5/9/23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0A1F1A0E-5C11-DB41-AA24-545D680DCC82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9967757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A1399C06-D4A8-0B49-81AC-7528F5D43B0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15128" y="1828210"/>
            <a:ext cx="8361229" cy="2098226"/>
          </a:xfrm>
        </p:spPr>
        <p:txBody>
          <a:bodyPr/>
          <a:lstStyle/>
          <a:p>
            <a:r>
              <a:rPr lang="en-US" dirty="0"/>
              <a:t>John Wycliffe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1402A540-314F-074A-BA3F-01577CD5E7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7100198" cy="1347240"/>
          </a:xfrm>
        </p:spPr>
        <p:txBody>
          <a:bodyPr>
            <a:normAutofit fontScale="92500" lnSpcReduction="20000"/>
          </a:bodyPr>
          <a:lstStyle/>
          <a:p>
            <a:r>
              <a:rPr lang="en-GB" b="1" dirty="0"/>
              <a:t>THE MAN WHO TRANSLATED THE BIBLE INTO ENGLISH</a:t>
            </a:r>
          </a:p>
          <a:p>
            <a:r>
              <a:rPr lang="en-GB" b="1" dirty="0"/>
              <a:t>AND CHANGED THE WORLD FOREVER.</a:t>
            </a:r>
          </a:p>
          <a:p>
            <a:endParaRPr lang="en-US" dirty="0"/>
          </a:p>
          <a:p>
            <a:r>
              <a:rPr lang="en-US" dirty="0"/>
              <a:t>Lesson 3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EBA09AA-C759-C446-9666-BBA608E29C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2941" y="411370"/>
            <a:ext cx="3788638" cy="2080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00002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B67421-62E1-BA46-89DD-6A0588A8BF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89043" y="685800"/>
            <a:ext cx="8905461" cy="4641935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We have learnt a lot about Wycliffe so far. We looked at his life, </a:t>
            </a:r>
            <a:br>
              <a:rPr lang="en-US" dirty="0"/>
            </a:br>
            <a:r>
              <a:rPr lang="en-US" dirty="0"/>
              <a:t>his ideas and his legacy. </a:t>
            </a:r>
            <a:br>
              <a:rPr lang="en-US" dirty="0"/>
            </a:br>
            <a:br>
              <a:rPr lang="en-US" dirty="0"/>
            </a:br>
            <a:r>
              <a:rPr lang="en-US" dirty="0"/>
              <a:t>Can you recall some </a:t>
            </a:r>
            <a:br>
              <a:rPr lang="en-US" dirty="0"/>
            </a:br>
            <a:r>
              <a:rPr lang="en-US" dirty="0"/>
              <a:t>interesting facts about him?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08F5EDC-81C0-9B49-927F-349C818364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04733" y="5327735"/>
            <a:ext cx="2787267" cy="1530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89876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C5886A-385E-3C4E-9CC4-04DFE97851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Let’s come up with a slogan!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6376D7-8CE1-7B40-98B6-2C08133FCF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0" y="1746335"/>
            <a:ext cx="9601200" cy="3581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Imagine that John Wycliffe is coming to speak at our next assembly. We need to come up with a slogan for the event poster to convince people to attend! </a:t>
            </a:r>
          </a:p>
          <a:p>
            <a:pPr marL="0" indent="0">
              <a:buNone/>
            </a:pP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Your slogan should be short and catchy, informative and fun! You can work in pairs.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72FA804-FE46-9A45-97C5-4EFD42F647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04733" y="5327735"/>
            <a:ext cx="2787267" cy="1530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8119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FB90B2-4C24-0D43-BB84-A6C82EAE7A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Let’s make a poster!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146C23-AA9B-1947-A598-8AE67B0A73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0" y="1669774"/>
            <a:ext cx="9601200" cy="4197626"/>
          </a:xfrm>
        </p:spPr>
        <p:txBody>
          <a:bodyPr>
            <a:normAutofit/>
          </a:bodyPr>
          <a:lstStyle/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Now we need to make a poster for the event! Use all your notes in your jotter, the fact files and other sources to make a poster. </a:t>
            </a:r>
          </a:p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Highlight some of his ideas or anything you think might convince someone to attend this event. </a:t>
            </a:r>
          </a:p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Don’t forget to use your slogan!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D750017-9846-7A45-A56A-1597E90DBC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04733" y="5327735"/>
            <a:ext cx="2787267" cy="1530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4237572"/>
      </p:ext>
    </p:extLst>
  </p:cSld>
  <p:clrMapOvr>
    <a:masterClrMapping/>
  </p:clrMapOvr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{2B4BAC85-5CD2-4C4A-BB56-5D33DCCAD820}tf10001072</Template>
  <TotalTime>394</TotalTime>
  <Words>149</Words>
  <Application>Microsoft Macintosh PowerPoint</Application>
  <PresentationFormat>Widescreen</PresentationFormat>
  <Paragraphs>14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Franklin Gothic Book</vt:lpstr>
      <vt:lpstr>Crop</vt:lpstr>
      <vt:lpstr>John Wycliffe</vt:lpstr>
      <vt:lpstr>We have learnt a lot about Wycliffe so far. We looked at his life,  his ideas and his legacy.   Can you recall some  interesting facts about him?</vt:lpstr>
      <vt:lpstr>Let’s come up with a slogan!</vt:lpstr>
      <vt:lpstr>Let’s make a poster!</vt:lpstr>
    </vt:vector>
  </TitlesOfParts>
  <Company/>
  <LinksUpToDate>false</LinksUpToDate>
  <SharedDoc>false</SharedDoc>
  <HyperlinksChanged>false</HyperlinksChanged>
  <AppVersion>16.0010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John Wycliffe</dc:title>
  <dc:creator>Csilla Gyori</dc:creator>
  <cp:lastModifiedBy>Csilla Gyori</cp:lastModifiedBy>
  <cp:revision>5</cp:revision>
  <dcterms:created xsi:type="dcterms:W3CDTF">2023-05-09T09:18:22Z</dcterms:created>
  <dcterms:modified xsi:type="dcterms:W3CDTF">2023-05-09T15:53:21Z</dcterms:modified>
</cp:coreProperties>
</file>